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5" r:id="rId9"/>
    <p:sldId id="267" r:id="rId10"/>
    <p:sldId id="269" r:id="rId11"/>
    <p:sldId id="271" r:id="rId12"/>
    <p:sldId id="273" r:id="rId13"/>
    <p:sldId id="27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3" autoAdjust="0"/>
    <p:restoredTop sz="94660"/>
  </p:normalViewPr>
  <p:slideViewPr>
    <p:cSldViewPr snapToGrid="0">
      <p:cViewPr varScale="1">
        <p:scale>
          <a:sx n="83" d="100"/>
          <a:sy n="83" d="100"/>
        </p:scale>
        <p:origin x="82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ALEY, Adrian (168 MEDICAL GROUP)" userId="1a129f1a-df98-49f9-b3e1-6be216afd1f6" providerId="ADAL" clId="{4749427A-8ADD-4211-B776-2C60BECBAA54}"/>
    <pc:docChg chg="custSel modSld">
      <pc:chgData name="HEALEY, Adrian (168 MEDICAL GROUP)" userId="1a129f1a-df98-49f9-b3e1-6be216afd1f6" providerId="ADAL" clId="{4749427A-8ADD-4211-B776-2C60BECBAA54}" dt="2026-07-23T13:00:19.914" v="36" actId="255"/>
      <pc:docMkLst>
        <pc:docMk/>
      </pc:docMkLst>
      <pc:sldChg chg="modSp mod">
        <pc:chgData name="HEALEY, Adrian (168 MEDICAL GROUP)" userId="1a129f1a-df98-49f9-b3e1-6be216afd1f6" providerId="ADAL" clId="{4749427A-8ADD-4211-B776-2C60BECBAA54}" dt="2026-07-23T13:00:19.914" v="36" actId="255"/>
        <pc:sldMkLst>
          <pc:docMk/>
          <pc:sldMk cId="3821164446" sldId="256"/>
        </pc:sldMkLst>
        <pc:spChg chg="mod">
          <ac:chgData name="HEALEY, Adrian (168 MEDICAL GROUP)" userId="1a129f1a-df98-49f9-b3e1-6be216afd1f6" providerId="ADAL" clId="{4749427A-8ADD-4211-B776-2C60BECBAA54}" dt="2026-07-23T13:00:19.914" v="36" actId="255"/>
          <ac:spMkLst>
            <pc:docMk/>
            <pc:sldMk cId="3821164446" sldId="256"/>
            <ac:spMk id="5" creationId="{0ABE51D4-428A-030F-21CC-22FE6A76117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35690-D1CD-EAE6-F30F-8A6F413EA9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AF8580-4086-8277-F740-3ED10BF6F9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47AC0D-4633-2A07-234A-5120FAEA4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DCDAF-4D27-41DD-B9A0-EB68993D9222}" type="datetimeFigureOut">
              <a:rPr lang="en-GB" smtClean="0"/>
              <a:t>23/07/2026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ECCF9C-4C75-14D2-4A25-4881B6E78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3D9734-28DB-64F3-7F55-9DE8371EB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ABDA-063D-4BBA-AAFF-3C40AD8773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393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561BE-5189-A655-E9B5-2110B9187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781CFA-0CB3-88E6-72CA-B836D11DE5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A54AC6-25DA-D5CF-FF8E-35FE7D81B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DCDAF-4D27-41DD-B9A0-EB68993D9222}" type="datetimeFigureOut">
              <a:rPr lang="en-GB" smtClean="0"/>
              <a:t>23/07/2026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389238-EE00-1173-46A6-3E7C82E02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36C940-E40F-6AEB-ECDA-E5001F9D6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ABDA-063D-4BBA-AAFF-3C40AD8773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0456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FEA244-E5EC-96FD-2DE2-A5D80B8A1B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0C0D89-53E4-E6BD-0F9B-234A551777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2C0A51-B9F6-E3CF-E68F-56A92C94D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DCDAF-4D27-41DD-B9A0-EB68993D9222}" type="datetimeFigureOut">
              <a:rPr lang="en-GB" smtClean="0"/>
              <a:t>23/07/2026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2BFD66-F743-2CBB-B9CD-06C4CD6FA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34A710-3E76-49D6-3EE8-736719A1A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ABDA-063D-4BBA-AAFF-3C40AD8773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9357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700FA-7844-3B5B-3A3C-13CECDE98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DD0DFA-D4C5-B32B-857C-EEDEA0FF7C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B32195-8378-57C1-BDDD-35C1FC506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DCDAF-4D27-41DD-B9A0-EB68993D9222}" type="datetimeFigureOut">
              <a:rPr lang="en-GB" smtClean="0"/>
              <a:t>23/07/2026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0BEB3D-EEA0-1FD4-C97B-386BA96D6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7B9193-CEE2-6B9D-4E15-D8C09FBDD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ABDA-063D-4BBA-AAFF-3C40AD8773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804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1CAFFC-760B-5663-7AC3-188467BC9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631B30-A4B6-204E-A255-F46FED3457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E7EEED-D686-38BC-C68F-A7CE852D0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DCDAF-4D27-41DD-B9A0-EB68993D9222}" type="datetimeFigureOut">
              <a:rPr lang="en-GB" smtClean="0"/>
              <a:t>23/07/2026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119D36-D79C-1897-9176-D56B20660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319BC2-EA78-0B69-E8E7-26A293CBC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ABDA-063D-4BBA-AAFF-3C40AD8773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252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3CE11-E27C-19AA-F4CF-983B289E1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ECF57-E0DB-E91F-7B60-D8942DD2EC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00173E-2D7C-4EC9-84CC-4EC90F6D7C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25C54F-6258-1679-0F78-4DBF58C7E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DCDAF-4D27-41DD-B9A0-EB68993D9222}" type="datetimeFigureOut">
              <a:rPr lang="en-GB" smtClean="0"/>
              <a:t>23/07/2026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659A61-8E18-3A61-58CD-972B571D0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327C69-8067-B6CB-A73C-6CEFE4979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ABDA-063D-4BBA-AAFF-3C40AD8773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271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5D9FB-0A52-C602-650E-648A128DE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E6B182-DD26-6D12-72EE-EDD6F139CE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2B202B-AB96-A6F3-3209-A831D6EC96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B1D031-FECB-A552-C6E4-DB57CF2504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1D8205-9031-FAA4-F126-28EB638AE1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0D3F1D-F4FF-7EC0-D794-3008E4E61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DCDAF-4D27-41DD-B9A0-EB68993D9222}" type="datetimeFigureOut">
              <a:rPr lang="en-GB" smtClean="0"/>
              <a:t>23/07/2026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70DBC1-B75D-0B52-FEFC-273C5618D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337E0B-5CA8-EE3D-8BA0-DAB9490BE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ABDA-063D-4BBA-AAFF-3C40AD8773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4729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E7605-C342-5E23-E6A9-7D33D48DA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B7B80F-1978-69DE-F2EE-2235A301D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DCDAF-4D27-41DD-B9A0-EB68993D9222}" type="datetimeFigureOut">
              <a:rPr lang="en-GB" smtClean="0"/>
              <a:t>23/07/2026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3CF954-A174-D83A-1E15-66775C651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A9D414-68A6-6376-85F3-FEA151359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ABDA-063D-4BBA-AAFF-3C40AD8773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5078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09BD68-A7D1-2706-B7C8-FE8C0E5E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DCDAF-4D27-41DD-B9A0-EB68993D9222}" type="datetimeFigureOut">
              <a:rPr lang="en-GB" smtClean="0"/>
              <a:t>23/07/2026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4DF310-5F27-6B50-B9CB-ABDA27FBF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1AEC90-DC9A-A30B-3775-CDB7B61B7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ABDA-063D-4BBA-AAFF-3C40AD8773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710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A5C4F-B41A-DCC3-ECB5-023E62789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43A2E6-90C3-50BB-BC9B-20E0AB558C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A54CF2-4493-B98C-73E2-30DDBF4D1F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434B95-D7E9-50BE-1F6A-A1DFCC785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DCDAF-4D27-41DD-B9A0-EB68993D9222}" type="datetimeFigureOut">
              <a:rPr lang="en-GB" smtClean="0"/>
              <a:t>23/07/2026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A1AFD-60CB-5A5F-5942-B16EA5464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C3368E-71E4-70C6-9C8D-8EB28E47F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ABDA-063D-4BBA-AAFF-3C40AD8773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7510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E4D9B-1A5E-9E70-B2C8-A2700FA749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988E49-7048-BC72-C01E-6A00EE2EC4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EA094B-A901-6121-1BF3-89B8F0E122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87FBF8-8065-87C6-FC18-6C881CC4A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DCDAF-4D27-41DD-B9A0-EB68993D9222}" type="datetimeFigureOut">
              <a:rPr lang="en-GB" smtClean="0"/>
              <a:t>23/07/2026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1AFA08-F1D1-7B9C-0C6D-76558FAC5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202AAC-6B71-F51B-660D-20CE96107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ABDA-063D-4BBA-AAFF-3C40AD8773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628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0AD13C-4E00-A580-62DA-CBF6CE9BF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CB5988-A90D-D968-0191-0A99FD267E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ED7E2A-4E57-0AED-2379-1E98257E42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7DCDAF-4D27-41DD-B9A0-EB68993D9222}" type="datetimeFigureOut">
              <a:rPr lang="en-GB" smtClean="0"/>
              <a:t>23/07/2026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1FA0E-D887-73AB-E468-DC31415362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000747-3F7F-F866-906C-C89809EDA6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F7ABDA-063D-4BBA-AAFF-3C40AD8773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4418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522F737-0718-F2F0-620A-958E46FE3A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New Anima Patient Request Format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0ABE51D4-428A-030F-21CC-22FE6A7611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17963"/>
            <a:ext cx="9144000" cy="1655762"/>
          </a:xfrm>
        </p:spPr>
        <p:txBody>
          <a:bodyPr>
            <a:normAutofit/>
          </a:bodyPr>
          <a:lstStyle/>
          <a:p>
            <a:r>
              <a:rPr lang="en-GB" dirty="0"/>
              <a:t>Changes to how the patient and proxy request screen look</a:t>
            </a:r>
          </a:p>
          <a:p>
            <a:endParaRPr lang="en-GB" sz="1100" dirty="0"/>
          </a:p>
          <a:p>
            <a:r>
              <a:rPr lang="en-GB" b="1" dirty="0"/>
              <a:t>Monday 3rd August 26 – 1pm</a:t>
            </a:r>
          </a:p>
        </p:txBody>
      </p:sp>
    </p:spTree>
    <p:extLst>
      <p:ext uri="{BB962C8B-B14F-4D97-AF65-F5344CB8AC3E}">
        <p14:creationId xmlns:p14="http://schemas.microsoft.com/office/powerpoint/2010/main" val="38211644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70E5F-C0D8-EAE9-618C-0564B137F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Follow On Questions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9DC108F-9501-C945-2D65-85E2473ADA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5295" y="2074852"/>
            <a:ext cx="5571205" cy="4053974"/>
          </a:xfrm>
          <a:prstGeom prst="rect">
            <a:avLst/>
          </a:prstGeom>
        </p:spPr>
      </p:pic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8FF1FFB2-E5A1-AF95-3207-0E9B36AC84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1325" y="2074851"/>
            <a:ext cx="4426605" cy="4053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69867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73366-967A-79C9-3607-48B0114D7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D1A3B10-D6F3-4D28-022D-4829295DF36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1980" y="2229390"/>
            <a:ext cx="4873769" cy="3004090"/>
          </a:xfrm>
          <a:prstGeom prst="rect">
            <a:avLst/>
          </a:prstGeom>
        </p:spPr>
      </p:pic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24306B6E-59CB-A81C-3AB4-D6CF7C2DA8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6716" y="2229390"/>
            <a:ext cx="5916645" cy="3004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36192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15803CF-1D2F-9DE7-D258-995EED502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Follow On Questions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30C18A4E-487C-0A50-C125-F96635EED899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609350" y="1825625"/>
            <a:ext cx="3639300" cy="4351338"/>
          </a:xfrm>
          <a:prstGeom prst="rect">
            <a:avLst/>
          </a:prstGeom>
        </p:spPr>
      </p:pic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8A67BDB7-75ED-FB43-905D-43822291FD1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702716" y="1825625"/>
            <a:ext cx="3595273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9179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6D8F9BEE-AC1B-D97A-D002-C299B23E8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Request Submitted Confirmation 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9DF10F65-3079-E344-ECF5-CA18627236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14153" y="2505660"/>
            <a:ext cx="6763694" cy="2991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073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763CB-7ADE-094A-5894-771D0E35B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Initial Patient Confirmation pages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F60236D-2A49-25CF-F84F-44A194BB45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7556" t="-34" r="18944" b="376"/>
          <a:stretch>
            <a:fillRect/>
          </a:stretch>
        </p:blipFill>
        <p:spPr>
          <a:xfrm>
            <a:off x="495300" y="1984791"/>
            <a:ext cx="4857750" cy="2672933"/>
          </a:xfrm>
          <a:prstGeom prst="rect">
            <a:avLst/>
          </a:prstGeom>
        </p:spPr>
      </p:pic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E81FD24B-13C7-05D6-6416-BCAC5295C92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9806" t="16709" r="9033" b="8209"/>
          <a:stretch>
            <a:fillRect/>
          </a:stretch>
        </p:blipFill>
        <p:spPr>
          <a:xfrm>
            <a:off x="5800724" y="1984791"/>
            <a:ext cx="6000751" cy="326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74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F6A4B8E2-3BBB-1A64-2E36-9D458E8CD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Emergency Symptoms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9BC76AC-7BF6-2D6F-0429-3B1AE8C3A54D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609797" y="1825625"/>
            <a:ext cx="3638406" cy="4351338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E3608F3-EF84-C92C-C5E2-ADCF079A5F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91225" y="2747169"/>
            <a:ext cx="5181600" cy="25082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600" dirty="0"/>
              <a:t>Only one page for emergency symptoms </a:t>
            </a:r>
          </a:p>
        </p:txBody>
      </p:sp>
    </p:spTree>
    <p:extLst>
      <p:ext uri="{BB962C8B-B14F-4D97-AF65-F5344CB8AC3E}">
        <p14:creationId xmlns:p14="http://schemas.microsoft.com/office/powerpoint/2010/main" val="318043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5AAE8CFC-4D5F-2ECB-480D-B876E7435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Initial Health Problem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3B53E27-67B2-5596-42F9-C98FBE03AC6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755" t="-1" r="11439" b="531"/>
          <a:stretch>
            <a:fillRect/>
          </a:stretch>
        </p:blipFill>
        <p:spPr>
          <a:xfrm>
            <a:off x="438150" y="2228596"/>
            <a:ext cx="6244752" cy="3542048"/>
          </a:xfrm>
          <a:prstGeom prst="rect">
            <a:avLst/>
          </a:prstGeom>
        </p:spPr>
      </p:pic>
      <p:pic>
        <p:nvPicPr>
          <p:cNvPr id="11" name="Content Placeholder 4">
            <a:extLst>
              <a:ext uri="{FF2B5EF4-FFF2-40B4-BE49-F238E27FC236}">
                <a16:creationId xmlns:a16="http://schemas.microsoft.com/office/drawing/2014/main" id="{3CC0306F-404C-9AB9-0300-5D65459B3C9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179" r="6239"/>
          <a:stretch>
            <a:fillRect/>
          </a:stretch>
        </p:blipFill>
        <p:spPr>
          <a:xfrm>
            <a:off x="7003915" y="2228596"/>
            <a:ext cx="4990291" cy="353446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2931D82-46D0-B2DC-4743-9C313B724678}"/>
              </a:ext>
            </a:extLst>
          </p:cNvPr>
          <p:cNvSpPr txBox="1"/>
          <p:nvPr/>
        </p:nvSpPr>
        <p:spPr>
          <a:xfrm>
            <a:off x="4197486" y="3349499"/>
            <a:ext cx="2227634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/>
              <a:t>Patient/Hub team ‘free text’ problem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003C13B0-F4C2-2EB4-84DF-94052FE22D6A}"/>
              </a:ext>
            </a:extLst>
          </p:cNvPr>
          <p:cNvCxnSpPr>
            <a:cxnSpLocks/>
          </p:cNvCxnSpPr>
          <p:nvPr/>
        </p:nvCxnSpPr>
        <p:spPr>
          <a:xfrm flipH="1">
            <a:off x="1828800" y="3672664"/>
            <a:ext cx="2368686" cy="94696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6383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0051E-1BC6-6E0E-1586-BBC698FA3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Follow On Questions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58EA731-6ECF-4A28-031D-607F2DBB72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7179" r="6239"/>
          <a:stretch>
            <a:fillRect/>
          </a:stretch>
        </p:blipFill>
        <p:spPr>
          <a:xfrm>
            <a:off x="437323" y="1690688"/>
            <a:ext cx="5436241" cy="3850320"/>
          </a:xfrm>
          <a:prstGeom prst="rect">
            <a:avLst/>
          </a:prstGeom>
        </p:spPr>
      </p:pic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1D3F4C89-24DF-2B38-E4F6-501BC6ED36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690688"/>
            <a:ext cx="5787100" cy="385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85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3A1CB-0ED7-E269-23F5-7FD56C6C6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Follow On Questions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1D29E95-2ADB-2A3B-1606-9FEE7D6D37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6433" r="4506"/>
          <a:stretch>
            <a:fillRect/>
          </a:stretch>
        </p:blipFill>
        <p:spPr>
          <a:xfrm>
            <a:off x="529144" y="2403144"/>
            <a:ext cx="4918953" cy="3674688"/>
          </a:xfrm>
          <a:prstGeom prst="rect">
            <a:avLst/>
          </a:prstGeom>
        </p:spPr>
      </p:pic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D470DDF1-F416-5BCB-02A2-E8C8476751F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105" r="2760"/>
          <a:stretch>
            <a:fillRect/>
          </a:stretch>
        </p:blipFill>
        <p:spPr>
          <a:xfrm>
            <a:off x="5941450" y="2403144"/>
            <a:ext cx="5868131" cy="367468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9A4E5B8-6B3E-410F-C597-5098EE809E34}"/>
              </a:ext>
            </a:extLst>
          </p:cNvPr>
          <p:cNvSpPr txBox="1"/>
          <p:nvPr/>
        </p:nvSpPr>
        <p:spPr>
          <a:xfrm>
            <a:off x="2571344" y="1451377"/>
            <a:ext cx="260985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Question number and how many completed 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E7A65E2-6D71-29C2-F3C0-5F70148CA320}"/>
              </a:ext>
            </a:extLst>
          </p:cNvPr>
          <p:cNvCxnSpPr>
            <a:cxnSpLocks/>
          </p:cNvCxnSpPr>
          <p:nvPr/>
        </p:nvCxnSpPr>
        <p:spPr>
          <a:xfrm flipH="1">
            <a:off x="1285469" y="2097708"/>
            <a:ext cx="1285875" cy="43653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39611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1D318-BABA-EBC8-1F74-46A46AD2C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Follow On Questions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C816191-B5E9-6A15-44AE-B806CEB187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2473" r="2521"/>
          <a:stretch>
            <a:fillRect/>
          </a:stretch>
        </p:blipFill>
        <p:spPr>
          <a:xfrm>
            <a:off x="362153" y="2188363"/>
            <a:ext cx="5628739" cy="3492490"/>
          </a:xfrm>
          <a:prstGeom prst="rect">
            <a:avLst/>
          </a:prstGeom>
        </p:spPr>
      </p:pic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E0D68352-5826-D3CC-D3B0-E3295F2F10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4284" y="2188363"/>
            <a:ext cx="5555563" cy="3492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6024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AA04A-7444-0B19-328A-2559C553A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Follow On Questions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A929184-CB4E-8DA7-B564-998C7D0CC0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0131" y="2402731"/>
            <a:ext cx="5990825" cy="3433865"/>
          </a:xfrm>
          <a:prstGeom prst="rect">
            <a:avLst/>
          </a:prstGeom>
        </p:spPr>
      </p:pic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ADB7AE60-D287-B04D-68F7-A5E100C5D9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9362" y="2402731"/>
            <a:ext cx="4912507" cy="402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723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6F353-69B9-6DEB-45A2-48EFF1AD8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Follow On Questions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5B3CF25-E170-5945-74EF-405B1AF1E4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2422" y="1893719"/>
            <a:ext cx="4357793" cy="4351338"/>
          </a:xfrm>
          <a:prstGeom prst="rect">
            <a:avLst/>
          </a:prstGeom>
        </p:spPr>
      </p:pic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C8CDB356-5C31-9FF0-14B4-F94EC894C4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8136" y="2305913"/>
            <a:ext cx="6620799" cy="3362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281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75</Words>
  <Application>Microsoft Office PowerPoint</Application>
  <PresentationFormat>Widescreen</PresentationFormat>
  <Paragraphs>18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 Theme</vt:lpstr>
      <vt:lpstr>New Anima Patient Request Format</vt:lpstr>
      <vt:lpstr>Initial Patient Confirmation pages</vt:lpstr>
      <vt:lpstr>Emergency Symptoms </vt:lpstr>
      <vt:lpstr>Initial Health Problem </vt:lpstr>
      <vt:lpstr>Follow On Questions</vt:lpstr>
      <vt:lpstr>Follow On Questions</vt:lpstr>
      <vt:lpstr>Follow On Questions</vt:lpstr>
      <vt:lpstr>Follow On Questions</vt:lpstr>
      <vt:lpstr>Follow On Questions</vt:lpstr>
      <vt:lpstr>Follow On Questions</vt:lpstr>
      <vt:lpstr>PowerPoint Presentation</vt:lpstr>
      <vt:lpstr>Follow On Questions</vt:lpstr>
      <vt:lpstr>Request Submitted Confirmation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HEALEY, Adrian (168 MEDICAL GROUP)</dc:creator>
  <cp:lastModifiedBy>HEALEY, Adrian (168 MEDICAL GROUP)</cp:lastModifiedBy>
  <cp:revision>1</cp:revision>
  <dcterms:created xsi:type="dcterms:W3CDTF">2026-07-23T12:23:46Z</dcterms:created>
  <dcterms:modified xsi:type="dcterms:W3CDTF">2026-07-23T13:00:23Z</dcterms:modified>
</cp:coreProperties>
</file>